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70" r:id="rId4"/>
    <p:sldId id="410" r:id="rId5"/>
    <p:sldId id="271" r:id="rId6"/>
    <p:sldId id="288" r:id="rId7"/>
    <p:sldId id="451" r:id="rId8"/>
    <p:sldId id="265" r:id="rId9"/>
    <p:sldId id="267" r:id="rId10"/>
    <p:sldId id="258" r:id="rId11"/>
    <p:sldId id="257" r:id="rId12"/>
    <p:sldId id="261" r:id="rId13"/>
    <p:sldId id="262" r:id="rId14"/>
    <p:sldId id="259" r:id="rId15"/>
    <p:sldId id="283" r:id="rId16"/>
    <p:sldId id="459" r:id="rId17"/>
    <p:sldId id="279" r:id="rId18"/>
    <p:sldId id="280" r:id="rId19"/>
    <p:sldId id="281" r:id="rId20"/>
    <p:sldId id="458" r:id="rId21"/>
    <p:sldId id="275" r:id="rId22"/>
    <p:sldId id="276" r:id="rId23"/>
    <p:sldId id="356" r:id="rId24"/>
    <p:sldId id="457" r:id="rId25"/>
    <p:sldId id="456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4B4"/>
    <a:srgbClr val="90D34D"/>
    <a:srgbClr val="F9E56D"/>
    <a:srgbClr val="F4F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corriol" userId="5db3d8c4b07ca6e7" providerId="LiveId" clId="{43EEFC8D-7A50-485C-BB51-C7A0FF44BA84}"/>
    <pc:docChg chg="undo custSel addSld delSld modSld">
      <pc:chgData name="Pierre corriol" userId="5db3d8c4b07ca6e7" providerId="LiveId" clId="{43EEFC8D-7A50-485C-BB51-C7A0FF44BA84}" dt="2022-05-13T20:35:29.821" v="587" actId="47"/>
      <pc:docMkLst>
        <pc:docMk/>
      </pc:docMkLst>
      <pc:sldChg chg="modSp mod">
        <pc:chgData name="Pierre corriol" userId="5db3d8c4b07ca6e7" providerId="LiveId" clId="{43EEFC8D-7A50-485C-BB51-C7A0FF44BA84}" dt="2022-05-12T16:54:17.174" v="168" actId="20577"/>
        <pc:sldMkLst>
          <pc:docMk/>
          <pc:sldMk cId="3031435982" sldId="257"/>
        </pc:sldMkLst>
        <pc:graphicFrameChg chg="mod">
          <ac:chgData name="Pierre corriol" userId="5db3d8c4b07ca6e7" providerId="LiveId" clId="{43EEFC8D-7A50-485C-BB51-C7A0FF44BA84}" dt="2022-05-12T16:54:17.174" v="168" actId="20577"/>
          <ac:graphicFrameMkLst>
            <pc:docMk/>
            <pc:sldMk cId="3031435982" sldId="257"/>
            <ac:graphicFrameMk id="2" creationId="{00000000-0000-0000-0000-000000000000}"/>
          </ac:graphicFrameMkLst>
        </pc:graphicFrameChg>
      </pc:sldChg>
      <pc:sldChg chg="modSp mod">
        <pc:chgData name="Pierre corriol" userId="5db3d8c4b07ca6e7" providerId="LiveId" clId="{43EEFC8D-7A50-485C-BB51-C7A0FF44BA84}" dt="2022-05-12T16:11:17.118" v="29" actId="20577"/>
        <pc:sldMkLst>
          <pc:docMk/>
          <pc:sldMk cId="2843527545" sldId="258"/>
        </pc:sldMkLst>
        <pc:graphicFrameChg chg="mod">
          <ac:chgData name="Pierre corriol" userId="5db3d8c4b07ca6e7" providerId="LiveId" clId="{43EEFC8D-7A50-485C-BB51-C7A0FF44BA84}" dt="2022-05-12T16:11:17.118" v="29" actId="20577"/>
          <ac:graphicFrameMkLst>
            <pc:docMk/>
            <pc:sldMk cId="2843527545" sldId="258"/>
            <ac:graphicFrameMk id="2" creationId="{00000000-0000-0000-0000-000000000000}"/>
          </ac:graphicFrameMkLst>
        </pc:graphicFrameChg>
      </pc:sldChg>
      <pc:sldChg chg="modSp mod">
        <pc:chgData name="Pierre corriol" userId="5db3d8c4b07ca6e7" providerId="LiveId" clId="{43EEFC8D-7A50-485C-BB51-C7A0FF44BA84}" dt="2022-05-13T17:11:08.399" v="452"/>
        <pc:sldMkLst>
          <pc:docMk/>
          <pc:sldMk cId="715455261" sldId="259"/>
        </pc:sldMkLst>
        <pc:graphicFrameChg chg="mod">
          <ac:chgData name="Pierre corriol" userId="5db3d8c4b07ca6e7" providerId="LiveId" clId="{43EEFC8D-7A50-485C-BB51-C7A0FF44BA84}" dt="2022-05-13T17:11:08.399" v="452"/>
          <ac:graphicFrameMkLst>
            <pc:docMk/>
            <pc:sldMk cId="715455261" sldId="259"/>
            <ac:graphicFrameMk id="2" creationId="{00000000-0000-0000-0000-000000000000}"/>
          </ac:graphicFrameMkLst>
        </pc:graphicFrameChg>
      </pc:sldChg>
      <pc:sldChg chg="modSp mod">
        <pc:chgData name="Pierre corriol" userId="5db3d8c4b07ca6e7" providerId="LiveId" clId="{43EEFC8D-7A50-485C-BB51-C7A0FF44BA84}" dt="2022-05-13T17:08:30.051" v="448"/>
        <pc:sldMkLst>
          <pc:docMk/>
          <pc:sldMk cId="1828710821" sldId="261"/>
        </pc:sldMkLst>
        <pc:graphicFrameChg chg="mod">
          <ac:chgData name="Pierre corriol" userId="5db3d8c4b07ca6e7" providerId="LiveId" clId="{43EEFC8D-7A50-485C-BB51-C7A0FF44BA84}" dt="2022-05-13T17:08:30.051" v="448"/>
          <ac:graphicFrameMkLst>
            <pc:docMk/>
            <pc:sldMk cId="1828710821" sldId="261"/>
            <ac:graphicFrameMk id="2" creationId="{00000000-0000-0000-0000-000000000000}"/>
          </ac:graphicFrameMkLst>
        </pc:graphicFrameChg>
      </pc:sldChg>
      <pc:sldChg chg="modSp mod">
        <pc:chgData name="Pierre corriol" userId="5db3d8c4b07ca6e7" providerId="LiveId" clId="{43EEFC8D-7A50-485C-BB51-C7A0FF44BA84}" dt="2022-05-12T16:34:30.317" v="121" actId="20577"/>
        <pc:sldMkLst>
          <pc:docMk/>
          <pc:sldMk cId="1880761075" sldId="262"/>
        </pc:sldMkLst>
        <pc:graphicFrameChg chg="mod">
          <ac:chgData name="Pierre corriol" userId="5db3d8c4b07ca6e7" providerId="LiveId" clId="{43EEFC8D-7A50-485C-BB51-C7A0FF44BA84}" dt="2022-05-12T16:34:30.317" v="121" actId="20577"/>
          <ac:graphicFrameMkLst>
            <pc:docMk/>
            <pc:sldMk cId="1880761075" sldId="262"/>
            <ac:graphicFrameMk id="2" creationId="{00000000-0000-0000-0000-000000000000}"/>
          </ac:graphicFrameMkLst>
        </pc:graphicFrameChg>
      </pc:sldChg>
      <pc:sldChg chg="modSp mod">
        <pc:chgData name="Pierre corriol" userId="5db3d8c4b07ca6e7" providerId="LiveId" clId="{43EEFC8D-7A50-485C-BB51-C7A0FF44BA84}" dt="2022-05-13T16:36:27.229" v="391"/>
        <pc:sldMkLst>
          <pc:docMk/>
          <pc:sldMk cId="3770675484" sldId="265"/>
        </pc:sldMkLst>
        <pc:graphicFrameChg chg="mod">
          <ac:chgData name="Pierre corriol" userId="5db3d8c4b07ca6e7" providerId="LiveId" clId="{43EEFC8D-7A50-485C-BB51-C7A0FF44BA84}" dt="2022-05-13T16:36:27.229" v="391"/>
          <ac:graphicFrameMkLst>
            <pc:docMk/>
            <pc:sldMk cId="3770675484" sldId="265"/>
            <ac:graphicFrameMk id="4" creationId="{00000000-0000-0000-0000-000000000000}"/>
          </ac:graphicFrameMkLst>
        </pc:graphicFrameChg>
      </pc:sldChg>
      <pc:sldChg chg="del">
        <pc:chgData name="Pierre corriol" userId="5db3d8c4b07ca6e7" providerId="LiveId" clId="{43EEFC8D-7A50-485C-BB51-C7A0FF44BA84}" dt="2022-05-12T16:38:04.557" v="140" actId="2696"/>
        <pc:sldMkLst>
          <pc:docMk/>
          <pc:sldMk cId="4185097639" sldId="266"/>
        </pc:sldMkLst>
      </pc:sldChg>
      <pc:sldChg chg="addSp modSp mod">
        <pc:chgData name="Pierre corriol" userId="5db3d8c4b07ca6e7" providerId="LiveId" clId="{43EEFC8D-7A50-485C-BB51-C7A0FF44BA84}" dt="2022-05-13T16:41:18.451" v="399" actId="1076"/>
        <pc:sldMkLst>
          <pc:docMk/>
          <pc:sldMk cId="900392209" sldId="267"/>
        </pc:sldMkLst>
        <pc:spChg chg="add mod">
          <ac:chgData name="Pierre corriol" userId="5db3d8c4b07ca6e7" providerId="LiveId" clId="{43EEFC8D-7A50-485C-BB51-C7A0FF44BA84}" dt="2022-05-13T16:41:18.451" v="399" actId="1076"/>
          <ac:spMkLst>
            <pc:docMk/>
            <pc:sldMk cId="900392209" sldId="267"/>
            <ac:spMk id="2" creationId="{26EE7799-BB6F-F557-8EF2-5788A41155C5}"/>
          </ac:spMkLst>
        </pc:spChg>
        <pc:graphicFrameChg chg="mod">
          <ac:chgData name="Pierre corriol" userId="5db3d8c4b07ca6e7" providerId="LiveId" clId="{43EEFC8D-7A50-485C-BB51-C7A0FF44BA84}" dt="2022-05-13T16:40:19.048" v="396" actId="207"/>
          <ac:graphicFrameMkLst>
            <pc:docMk/>
            <pc:sldMk cId="900392209" sldId="267"/>
            <ac:graphicFrameMk id="4" creationId="{00000000-0000-0000-0000-000000000000}"/>
          </ac:graphicFrameMkLst>
        </pc:graphicFrameChg>
      </pc:sldChg>
      <pc:sldChg chg="del">
        <pc:chgData name="Pierre corriol" userId="5db3d8c4b07ca6e7" providerId="LiveId" clId="{43EEFC8D-7A50-485C-BB51-C7A0FF44BA84}" dt="2022-05-12T16:59:49.459" v="196" actId="47"/>
        <pc:sldMkLst>
          <pc:docMk/>
          <pc:sldMk cId="971501837" sldId="269"/>
        </pc:sldMkLst>
      </pc:sldChg>
      <pc:sldChg chg="modSp mod">
        <pc:chgData name="Pierre corriol" userId="5db3d8c4b07ca6e7" providerId="LiveId" clId="{43EEFC8D-7A50-485C-BB51-C7A0FF44BA84}" dt="2022-05-12T07:20:54.033" v="4" actId="20577"/>
        <pc:sldMkLst>
          <pc:docMk/>
          <pc:sldMk cId="259180696" sldId="271"/>
        </pc:sldMkLst>
        <pc:spChg chg="mod">
          <ac:chgData name="Pierre corriol" userId="5db3d8c4b07ca6e7" providerId="LiveId" clId="{43EEFC8D-7A50-485C-BB51-C7A0FF44BA84}" dt="2022-05-12T07:20:54.033" v="4" actId="20577"/>
          <ac:spMkLst>
            <pc:docMk/>
            <pc:sldMk cId="259180696" sldId="271"/>
            <ac:spMk id="3" creationId="{00000000-0000-0000-0000-000000000000}"/>
          </ac:spMkLst>
        </pc:spChg>
      </pc:sldChg>
      <pc:sldChg chg="del">
        <pc:chgData name="Pierre corriol" userId="5db3d8c4b07ca6e7" providerId="LiveId" clId="{43EEFC8D-7A50-485C-BB51-C7A0FF44BA84}" dt="2022-05-12T16:56:52.282" v="172" actId="47"/>
        <pc:sldMkLst>
          <pc:docMk/>
          <pc:sldMk cId="2280568900" sldId="274"/>
        </pc:sldMkLst>
      </pc:sldChg>
      <pc:sldChg chg="modSp mod">
        <pc:chgData name="Pierre corriol" userId="5db3d8c4b07ca6e7" providerId="LiveId" clId="{43EEFC8D-7A50-485C-BB51-C7A0FF44BA84}" dt="2022-05-13T15:24:54.079" v="351" actId="20577"/>
        <pc:sldMkLst>
          <pc:docMk/>
          <pc:sldMk cId="431279852" sldId="276"/>
        </pc:sldMkLst>
        <pc:spChg chg="mod">
          <ac:chgData name="Pierre corriol" userId="5db3d8c4b07ca6e7" providerId="LiveId" clId="{43EEFC8D-7A50-485C-BB51-C7A0FF44BA84}" dt="2022-05-13T15:24:54.079" v="351" actId="20577"/>
          <ac:spMkLst>
            <pc:docMk/>
            <pc:sldMk cId="431279852" sldId="276"/>
            <ac:spMk id="3" creationId="{00000000-0000-0000-0000-000000000000}"/>
          </ac:spMkLst>
        </pc:spChg>
      </pc:sldChg>
      <pc:sldChg chg="modSp del mod">
        <pc:chgData name="Pierre corriol" userId="5db3d8c4b07ca6e7" providerId="LiveId" clId="{43EEFC8D-7A50-485C-BB51-C7A0FF44BA84}" dt="2022-05-13T20:35:29.821" v="587" actId="47"/>
        <pc:sldMkLst>
          <pc:docMk/>
          <pc:sldMk cId="1981281242" sldId="278"/>
        </pc:sldMkLst>
        <pc:graphicFrameChg chg="mod modGraphic">
          <ac:chgData name="Pierre corriol" userId="5db3d8c4b07ca6e7" providerId="LiveId" clId="{43EEFC8D-7A50-485C-BB51-C7A0FF44BA84}" dt="2022-05-13T20:32:59.915" v="568"/>
          <ac:graphicFrameMkLst>
            <pc:docMk/>
            <pc:sldMk cId="1981281242" sldId="278"/>
            <ac:graphicFrameMk id="2" creationId="{00000000-0000-0000-0000-000000000000}"/>
          </ac:graphicFrameMkLst>
        </pc:graphicFrameChg>
      </pc:sldChg>
      <pc:sldChg chg="addSp delSp modSp mod">
        <pc:chgData name="Pierre corriol" userId="5db3d8c4b07ca6e7" providerId="LiveId" clId="{43EEFC8D-7A50-485C-BB51-C7A0FF44BA84}" dt="2022-05-13T17:43:36.524" v="500" actId="13926"/>
        <pc:sldMkLst>
          <pc:docMk/>
          <pc:sldMk cId="2048875351" sldId="279"/>
        </pc:sldMkLst>
        <pc:graphicFrameChg chg="del modGraphic">
          <ac:chgData name="Pierre corriol" userId="5db3d8c4b07ca6e7" providerId="LiveId" clId="{43EEFC8D-7A50-485C-BB51-C7A0FF44BA84}" dt="2022-05-13T17:38:16.655" v="469" actId="478"/>
          <ac:graphicFrameMkLst>
            <pc:docMk/>
            <pc:sldMk cId="2048875351" sldId="279"/>
            <ac:graphicFrameMk id="2" creationId="{00000000-0000-0000-0000-000000000000}"/>
          </ac:graphicFrameMkLst>
        </pc:graphicFrameChg>
        <pc:graphicFrameChg chg="add mod modGraphic">
          <ac:chgData name="Pierre corriol" userId="5db3d8c4b07ca6e7" providerId="LiveId" clId="{43EEFC8D-7A50-485C-BB51-C7A0FF44BA84}" dt="2022-05-13T17:43:36.524" v="500" actId="13926"/>
          <ac:graphicFrameMkLst>
            <pc:docMk/>
            <pc:sldMk cId="2048875351" sldId="279"/>
            <ac:graphicFrameMk id="3" creationId="{3A0839DD-2D57-5B5D-B763-5503340AEB61}"/>
          </ac:graphicFrameMkLst>
        </pc:graphicFrameChg>
      </pc:sldChg>
      <pc:sldChg chg="addSp delSp modSp mod">
        <pc:chgData name="Pierre corriol" userId="5db3d8c4b07ca6e7" providerId="LiveId" clId="{43EEFC8D-7A50-485C-BB51-C7A0FF44BA84}" dt="2022-05-13T17:56:19.432" v="511"/>
        <pc:sldMkLst>
          <pc:docMk/>
          <pc:sldMk cId="1690369185" sldId="280"/>
        </pc:sldMkLst>
        <pc:graphicFrameChg chg="add del mod">
          <ac:chgData name="Pierre corriol" userId="5db3d8c4b07ca6e7" providerId="LiveId" clId="{43EEFC8D-7A50-485C-BB51-C7A0FF44BA84}" dt="2022-05-13T17:44:07.985" v="501" actId="478"/>
          <ac:graphicFrameMkLst>
            <pc:docMk/>
            <pc:sldMk cId="1690369185" sldId="280"/>
            <ac:graphicFrameMk id="2" creationId="{DD9D1386-061E-815F-C582-B66742662C5D}"/>
          </ac:graphicFrameMkLst>
        </pc:graphicFrameChg>
        <pc:graphicFrameChg chg="add mod">
          <ac:chgData name="Pierre corriol" userId="5db3d8c4b07ca6e7" providerId="LiveId" clId="{43EEFC8D-7A50-485C-BB51-C7A0FF44BA84}" dt="2022-05-13T17:56:19.432" v="511"/>
          <ac:graphicFrameMkLst>
            <pc:docMk/>
            <pc:sldMk cId="1690369185" sldId="280"/>
            <ac:graphicFrameMk id="4" creationId="{2AFB9EB9-2120-F0DE-8409-373C249A1FE4}"/>
          </ac:graphicFrameMkLst>
        </pc:graphicFrameChg>
        <pc:picChg chg="del">
          <ac:chgData name="Pierre corriol" userId="5db3d8c4b07ca6e7" providerId="LiveId" clId="{43EEFC8D-7A50-485C-BB51-C7A0FF44BA84}" dt="2022-05-13T17:42:23.873" v="496" actId="478"/>
          <ac:picMkLst>
            <pc:docMk/>
            <pc:sldMk cId="1690369185" sldId="280"/>
            <ac:picMk id="3" creationId="{00000000-0000-0000-0000-000000000000}"/>
          </ac:picMkLst>
        </pc:picChg>
      </pc:sldChg>
      <pc:sldChg chg="modSp mod">
        <pc:chgData name="Pierre corriol" userId="5db3d8c4b07ca6e7" providerId="LiveId" clId="{43EEFC8D-7A50-485C-BB51-C7A0FF44BA84}" dt="2022-05-13T18:18:18.834" v="521"/>
        <pc:sldMkLst>
          <pc:docMk/>
          <pc:sldMk cId="4013725083" sldId="281"/>
        </pc:sldMkLst>
        <pc:graphicFrameChg chg="mod">
          <ac:chgData name="Pierre corriol" userId="5db3d8c4b07ca6e7" providerId="LiveId" clId="{43EEFC8D-7A50-485C-BB51-C7A0FF44BA84}" dt="2022-05-13T18:18:18.834" v="521"/>
          <ac:graphicFrameMkLst>
            <pc:docMk/>
            <pc:sldMk cId="4013725083" sldId="281"/>
            <ac:graphicFrameMk id="4" creationId="{00000000-0000-0000-0000-000000000000}"/>
          </ac:graphicFrameMkLst>
        </pc:graphicFrameChg>
      </pc:sldChg>
      <pc:sldChg chg="addSp delSp modSp mod">
        <pc:chgData name="Pierre corriol" userId="5db3d8c4b07ca6e7" providerId="LiveId" clId="{43EEFC8D-7A50-485C-BB51-C7A0FF44BA84}" dt="2022-05-13T15:20:38.164" v="346" actId="20577"/>
        <pc:sldMkLst>
          <pc:docMk/>
          <pc:sldMk cId="345805733" sldId="356"/>
        </pc:sldMkLst>
        <pc:spChg chg="del mod">
          <ac:chgData name="Pierre corriol" userId="5db3d8c4b07ca6e7" providerId="LiveId" clId="{43EEFC8D-7A50-485C-BB51-C7A0FF44BA84}" dt="2022-05-12T16:58:13.685" v="180" actId="478"/>
          <ac:spMkLst>
            <pc:docMk/>
            <pc:sldMk cId="345805733" sldId="356"/>
            <ac:spMk id="2" creationId="{00000000-0000-0000-0000-000000000000}"/>
          </ac:spMkLst>
        </pc:spChg>
        <pc:spChg chg="add mod">
          <ac:chgData name="Pierre corriol" userId="5db3d8c4b07ca6e7" providerId="LiveId" clId="{43EEFC8D-7A50-485C-BB51-C7A0FF44BA84}" dt="2022-05-13T15:20:38.164" v="346" actId="20577"/>
          <ac:spMkLst>
            <pc:docMk/>
            <pc:sldMk cId="345805733" sldId="356"/>
            <ac:spMk id="2" creationId="{9AFE37C4-326E-186B-9551-66AEA1FFC142}"/>
          </ac:spMkLst>
        </pc:spChg>
        <pc:spChg chg="mod">
          <ac:chgData name="Pierre corriol" userId="5db3d8c4b07ca6e7" providerId="LiveId" clId="{43EEFC8D-7A50-485C-BB51-C7A0FF44BA84}" dt="2022-05-13T15:14:28.598" v="221" actId="6549"/>
          <ac:spMkLst>
            <pc:docMk/>
            <pc:sldMk cId="345805733" sldId="356"/>
            <ac:spMk id="3" creationId="{00000000-0000-0000-0000-000000000000}"/>
          </ac:spMkLst>
        </pc:spChg>
        <pc:picChg chg="mod">
          <ac:chgData name="Pierre corriol" userId="5db3d8c4b07ca6e7" providerId="LiveId" clId="{43EEFC8D-7A50-485C-BB51-C7A0FF44BA84}" dt="2022-05-13T15:14:20.502" v="218" actId="1076"/>
          <ac:picMkLst>
            <pc:docMk/>
            <pc:sldMk cId="345805733" sldId="356"/>
            <ac:picMk id="3076" creationId="{00000000-0000-0000-0000-000000000000}"/>
          </ac:picMkLst>
        </pc:picChg>
      </pc:sldChg>
      <pc:sldChg chg="del">
        <pc:chgData name="Pierre corriol" userId="5db3d8c4b07ca6e7" providerId="LiveId" clId="{43EEFC8D-7A50-485C-BB51-C7A0FF44BA84}" dt="2022-05-13T15:21:00.940" v="347" actId="47"/>
        <pc:sldMkLst>
          <pc:docMk/>
          <pc:sldMk cId="35918757" sldId="454"/>
        </pc:sldMkLst>
      </pc:sldChg>
      <pc:sldChg chg="del">
        <pc:chgData name="Pierre corriol" userId="5db3d8c4b07ca6e7" providerId="LiveId" clId="{43EEFC8D-7A50-485C-BB51-C7A0FF44BA84}" dt="2022-05-12T16:56:02.229" v="169" actId="47"/>
        <pc:sldMkLst>
          <pc:docMk/>
          <pc:sldMk cId="337043072" sldId="455"/>
        </pc:sldMkLst>
      </pc:sldChg>
      <pc:sldChg chg="modSp mod">
        <pc:chgData name="Pierre corriol" userId="5db3d8c4b07ca6e7" providerId="LiveId" clId="{43EEFC8D-7A50-485C-BB51-C7A0FF44BA84}" dt="2022-05-12T16:56:41.215" v="171" actId="255"/>
        <pc:sldMkLst>
          <pc:docMk/>
          <pc:sldMk cId="2231719820" sldId="456"/>
        </pc:sldMkLst>
        <pc:spChg chg="mod">
          <ac:chgData name="Pierre corriol" userId="5db3d8c4b07ca6e7" providerId="LiveId" clId="{43EEFC8D-7A50-485C-BB51-C7A0FF44BA84}" dt="2022-05-12T16:56:41.215" v="171" actId="255"/>
          <ac:spMkLst>
            <pc:docMk/>
            <pc:sldMk cId="2231719820" sldId="456"/>
            <ac:spMk id="4" creationId="{DADDB1E6-71BD-42B8-99F3-B07F772EC8A6}"/>
          </ac:spMkLst>
        </pc:spChg>
      </pc:sldChg>
      <pc:sldChg chg="addSp delSp modSp mod">
        <pc:chgData name="Pierre corriol" userId="5db3d8c4b07ca6e7" providerId="LiveId" clId="{43EEFC8D-7A50-485C-BB51-C7A0FF44BA84}" dt="2022-05-13T16:48:52.404" v="418" actId="1076"/>
        <pc:sldMkLst>
          <pc:docMk/>
          <pc:sldMk cId="3133775985" sldId="457"/>
        </pc:sldMkLst>
        <pc:spChg chg="mod">
          <ac:chgData name="Pierre corriol" userId="5db3d8c4b07ca6e7" providerId="LiveId" clId="{43EEFC8D-7A50-485C-BB51-C7A0FF44BA84}" dt="2022-05-13T15:41:43.915" v="381" actId="1076"/>
          <ac:spMkLst>
            <pc:docMk/>
            <pc:sldMk cId="3133775985" sldId="457"/>
            <ac:spMk id="3" creationId="{00000000-0000-0000-0000-000000000000}"/>
          </ac:spMkLst>
        </pc:spChg>
        <pc:graphicFrameChg chg="add del mod">
          <ac:chgData name="Pierre corriol" userId="5db3d8c4b07ca6e7" providerId="LiveId" clId="{43EEFC8D-7A50-485C-BB51-C7A0FF44BA84}" dt="2022-05-13T16:44:51.353" v="407"/>
          <ac:graphicFrameMkLst>
            <pc:docMk/>
            <pc:sldMk cId="3133775985" sldId="457"/>
            <ac:graphicFrameMk id="2" creationId="{877ED554-5D4E-F70E-3E53-BC8E25AEB9C6}"/>
          </ac:graphicFrameMkLst>
        </pc:graphicFrameChg>
        <pc:graphicFrameChg chg="del modGraphic">
          <ac:chgData name="Pierre corriol" userId="5db3d8c4b07ca6e7" providerId="LiveId" clId="{43EEFC8D-7A50-485C-BB51-C7A0FF44BA84}" dt="2022-05-13T16:44:25.375" v="401" actId="478"/>
          <ac:graphicFrameMkLst>
            <pc:docMk/>
            <pc:sldMk cId="3133775985" sldId="457"/>
            <ac:graphicFrameMk id="4" creationId="{00000000-0000-0000-0000-000000000000}"/>
          </ac:graphicFrameMkLst>
        </pc:graphicFrameChg>
        <pc:graphicFrameChg chg="add del mod">
          <ac:chgData name="Pierre corriol" userId="5db3d8c4b07ca6e7" providerId="LiveId" clId="{43EEFC8D-7A50-485C-BB51-C7A0FF44BA84}" dt="2022-05-13T16:45:05.911" v="410"/>
          <ac:graphicFrameMkLst>
            <pc:docMk/>
            <pc:sldMk cId="3133775985" sldId="457"/>
            <ac:graphicFrameMk id="5" creationId="{36665AAD-862C-94A6-7965-01B079B50B0C}"/>
          </ac:graphicFrameMkLst>
        </pc:graphicFrameChg>
        <pc:graphicFrameChg chg="add del mod modGraphic">
          <ac:chgData name="Pierre corriol" userId="5db3d8c4b07ca6e7" providerId="LiveId" clId="{43EEFC8D-7A50-485C-BB51-C7A0FF44BA84}" dt="2022-05-13T16:47:28.211" v="413" actId="478"/>
          <ac:graphicFrameMkLst>
            <pc:docMk/>
            <pc:sldMk cId="3133775985" sldId="457"/>
            <ac:graphicFrameMk id="6" creationId="{A2B89E86-DFCA-C8F4-E318-7C148E3CA636}"/>
          </ac:graphicFrameMkLst>
        </pc:graphicFrameChg>
        <pc:graphicFrameChg chg="add del mod">
          <ac:chgData name="Pierre corriol" userId="5db3d8c4b07ca6e7" providerId="LiveId" clId="{43EEFC8D-7A50-485C-BB51-C7A0FF44BA84}" dt="2022-05-13T16:48:27.661" v="415" actId="478"/>
          <ac:graphicFrameMkLst>
            <pc:docMk/>
            <pc:sldMk cId="3133775985" sldId="457"/>
            <ac:graphicFrameMk id="7" creationId="{C05CF797-C07B-9AFD-0463-EA8CCB01B3EB}"/>
          </ac:graphicFrameMkLst>
        </pc:graphicFrameChg>
        <pc:graphicFrameChg chg="add mod">
          <ac:chgData name="Pierre corriol" userId="5db3d8c4b07ca6e7" providerId="LiveId" clId="{43EEFC8D-7A50-485C-BB51-C7A0FF44BA84}" dt="2022-05-13T16:48:52.404" v="418" actId="1076"/>
          <ac:graphicFrameMkLst>
            <pc:docMk/>
            <pc:sldMk cId="3133775985" sldId="457"/>
            <ac:graphicFrameMk id="8" creationId="{8DF082BD-7D42-D3A3-E622-9C62836231E0}"/>
          </ac:graphicFrameMkLst>
        </pc:graphicFrameChg>
      </pc:sldChg>
      <pc:sldChg chg="addSp modSp new">
        <pc:chgData name="Pierre corriol" userId="5db3d8c4b07ca6e7" providerId="LiveId" clId="{43EEFC8D-7A50-485C-BB51-C7A0FF44BA84}" dt="2022-05-13T18:24:35.393" v="527"/>
        <pc:sldMkLst>
          <pc:docMk/>
          <pc:sldMk cId="4219184999" sldId="458"/>
        </pc:sldMkLst>
        <pc:graphicFrameChg chg="add mod">
          <ac:chgData name="Pierre corriol" userId="5db3d8c4b07ca6e7" providerId="LiveId" clId="{43EEFC8D-7A50-485C-BB51-C7A0FF44BA84}" dt="2022-05-13T18:24:35.393" v="527"/>
          <ac:graphicFrameMkLst>
            <pc:docMk/>
            <pc:sldMk cId="4219184999" sldId="458"/>
            <ac:graphicFrameMk id="2" creationId="{D735F5AB-A41D-5887-B88A-7686BEE32FE0}"/>
          </ac:graphicFrameMkLst>
        </pc:graphicFrameChg>
      </pc:sldChg>
      <pc:sldChg chg="addSp modSp new mod">
        <pc:chgData name="Pierre corriol" userId="5db3d8c4b07ca6e7" providerId="LiveId" clId="{43EEFC8D-7A50-485C-BB51-C7A0FF44BA84}" dt="2022-05-13T20:35:14.837" v="586" actId="20577"/>
        <pc:sldMkLst>
          <pc:docMk/>
          <pc:sldMk cId="7422261" sldId="459"/>
        </pc:sldMkLst>
        <pc:graphicFrameChg chg="add mod modGraphic">
          <ac:chgData name="Pierre corriol" userId="5db3d8c4b07ca6e7" providerId="LiveId" clId="{43EEFC8D-7A50-485C-BB51-C7A0FF44BA84}" dt="2022-05-13T20:35:14.837" v="586" actId="20577"/>
          <ac:graphicFrameMkLst>
            <pc:docMk/>
            <pc:sldMk cId="7422261" sldId="459"/>
            <ac:graphicFrameMk id="2" creationId="{A86A59C4-C289-C93D-D38D-DE2270F6D87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>
                <a:solidFill>
                  <a:schemeClr val="tx1"/>
                </a:solidFill>
              </a:rPr>
              <a:t>Inscriptions annuelles depuis 2010</a:t>
            </a:r>
          </a:p>
          <a:p>
            <a:pPr>
              <a:defRPr/>
            </a:pPr>
            <a:endParaRPr lang="fr-FR" dirty="0"/>
          </a:p>
        </c:rich>
      </c:tx>
      <c:layout>
        <c:manualLayout>
          <c:xMode val="edge"/>
          <c:yMode val="edge"/>
          <c:x val="0.31832291666666662"/>
          <c:y val="2.9629629629629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1.3541666666666667E-2"/>
          <c:y val="0.14124074074074075"/>
          <c:w val="0.9770833333333333"/>
          <c:h val="0.82505876348789731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1737040682414695E-2"/>
                  <c:y val="-4.259259259259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ED0-450B-AA2D-CE29AB637A9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07037401574807E-2"/>
                  <c:y val="3.148148148148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653707349081364E-2"/>
                  <c:y val="3.7037037037036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567749343832021E-2"/>
                  <c:y val="4.814814814814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4966207349081368E-2"/>
                  <c:y val="-3.8888815981335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02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28-489D-BD0F-336B86386ABA}"/>
                </c:ext>
                <c:ext xmlns:c15="http://schemas.microsoft.com/office/drawing/2012/chart" uri="{CE6537A1-D6FC-4f65-9D91-7224C49458BB}">
                  <c15:layout>
                    <c:manualLayout>
                      <c:w val="8.8473999343832016E-2"/>
                      <c:h val="7.1546369203849505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3820374015748028E-2"/>
                  <c:y val="-3.7037037037037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778707349081365E-2"/>
                  <c:y val="-4.4444444444444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5151082677165353E-2"/>
                  <c:y val="-0.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4109416010498687E-2"/>
                  <c:y val="-5.9259259259259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5151082677165353E-2"/>
                  <c:y val="-4.6296296296296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3102444225721783E-2"/>
                  <c:y val="-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C28-489D-BD0F-336B86386ABA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8929133858267869E-2"/>
                  <c:y val="-6.11111111111111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2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A3F307-F0AA-4868-BEFA-5C8380D4B8EA}" type="VALUE">
                      <a:rPr lang="en-US" dirty="0">
                        <a:solidFill>
                          <a:srgbClr val="FF0000"/>
                        </a:solidFill>
                      </a:rPr>
                      <a:pPr>
                        <a:defRPr sz="3020">
                          <a:solidFill>
                            <a:schemeClr val="tx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02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ED0-450B-AA2D-CE29AB637A95}"/>
                </c:ext>
                <c:ext xmlns:c15="http://schemas.microsoft.com/office/drawing/2012/chart" uri="{CE6537A1-D6FC-4f65-9D91-7224C49458BB}">
                  <c15:layout>
                    <c:manualLayout>
                      <c:w val="3.8135416666666665E-2"/>
                      <c:h val="8.8638961796442109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2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'Inscription depuis 2006'!$A$12:$A$24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'Inscription depuis 2006'!$B$12:$B$24</c:f>
              <c:numCache>
                <c:formatCode>General</c:formatCode>
                <c:ptCount val="13"/>
                <c:pt idx="0">
                  <c:v>201</c:v>
                </c:pt>
                <c:pt idx="1">
                  <c:v>128</c:v>
                </c:pt>
                <c:pt idx="2">
                  <c:v>117</c:v>
                </c:pt>
                <c:pt idx="3">
                  <c:v>98</c:v>
                </c:pt>
                <c:pt idx="4">
                  <c:v>150</c:v>
                </c:pt>
                <c:pt idx="5">
                  <c:v>148</c:v>
                </c:pt>
                <c:pt idx="6">
                  <c:v>86</c:v>
                </c:pt>
                <c:pt idx="7">
                  <c:v>107</c:v>
                </c:pt>
                <c:pt idx="8">
                  <c:v>78</c:v>
                </c:pt>
                <c:pt idx="9">
                  <c:v>70</c:v>
                </c:pt>
                <c:pt idx="10">
                  <c:v>41</c:v>
                </c:pt>
                <c:pt idx="11">
                  <c:v>33</c:v>
                </c:pt>
                <c:pt idx="12">
                  <c:v>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1C28-489D-BD0F-336B86386A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7209552"/>
        <c:axId val="327211512"/>
      </c:lineChart>
      <c:catAx>
        <c:axId val="32720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7211512"/>
        <c:crosses val="autoZero"/>
        <c:auto val="1"/>
        <c:lblAlgn val="ctr"/>
        <c:lblOffset val="100"/>
        <c:noMultiLvlLbl val="0"/>
      </c:catAx>
      <c:valAx>
        <c:axId val="327211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720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Nombre de visites depuis 2010</a:t>
            </a:r>
          </a:p>
          <a:p>
            <a:pPr>
              <a:defRPr sz="2800"/>
            </a:pPr>
            <a:endParaRPr lang="fr-FR" sz="2800" dirty="0"/>
          </a:p>
        </c:rich>
      </c:tx>
      <c:layout>
        <c:manualLayout>
          <c:xMode val="edge"/>
          <c:yMode val="edge"/>
          <c:x val="0.29547131688577072"/>
          <c:y val="2.0370373340678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3774937973666182E-2"/>
          <c:y val="0.17748573599966988"/>
          <c:w val="0.90832512371433105"/>
          <c:h val="0.74070774871795697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Pt>
            <c:idx val="7"/>
            <c:marker>
              <c:symbol val="circle"/>
              <c:size val="17"/>
              <c:spPr>
                <a:solidFill>
                  <a:schemeClr val="accent1"/>
                </a:solidFill>
                <a:ln>
                  <a:noFill/>
                </a:ln>
                <a:effectLst/>
              </c:spPr>
            </c:marker>
            <c:bubble3D val="0"/>
            <c:spPr>
              <a:ln w="31750" cap="rnd">
                <a:solidFill>
                  <a:schemeClr val="accent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D7-4B6A-8324-A43527156BF2}"/>
              </c:ext>
            </c:extLst>
          </c:dPt>
          <c:dLbls>
            <c:dLbl>
              <c:idx val="12"/>
              <c:tx>
                <c:rich>
                  <a:bodyPr/>
                  <a:lstStyle/>
                  <a:p>
                    <a:fld id="{A4909039-0B26-43FD-8930-42A2686F9A9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D7-4B6A-8324-A43527156BF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solidFill>
                <a:schemeClr val="tx1"/>
              </a:solidFill>
              <a:ln w="2540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36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'Inscr. + visites depuis 2006'!$A$10:$A$22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'Inscr. + visites depuis 2006'!$B$10:$B$22</c:f>
              <c:numCache>
                <c:formatCode>General</c:formatCode>
                <c:ptCount val="13"/>
                <c:pt idx="0">
                  <c:v>910</c:v>
                </c:pt>
                <c:pt idx="1">
                  <c:v>817</c:v>
                </c:pt>
                <c:pt idx="2">
                  <c:v>652</c:v>
                </c:pt>
                <c:pt idx="3">
                  <c:v>528</c:v>
                </c:pt>
                <c:pt idx="4">
                  <c:v>776</c:v>
                </c:pt>
                <c:pt idx="5">
                  <c:v>1280</c:v>
                </c:pt>
                <c:pt idx="6">
                  <c:v>1130</c:v>
                </c:pt>
                <c:pt idx="7">
                  <c:v>810</c:v>
                </c:pt>
                <c:pt idx="8">
                  <c:v>929</c:v>
                </c:pt>
                <c:pt idx="9">
                  <c:v>965</c:v>
                </c:pt>
                <c:pt idx="10">
                  <c:v>643</c:v>
                </c:pt>
                <c:pt idx="11">
                  <c:v>431</c:v>
                </c:pt>
                <c:pt idx="12">
                  <c:v>489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97F-4B56-8C71-778A14FD52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7206024"/>
        <c:axId val="327210728"/>
      </c:lineChart>
      <c:catAx>
        <c:axId val="32720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7210728"/>
        <c:crosses val="autoZero"/>
        <c:auto val="1"/>
        <c:lblAlgn val="ctr"/>
        <c:lblOffset val="100"/>
        <c:noMultiLvlLbl val="0"/>
      </c:catAx>
      <c:valAx>
        <c:axId val="327210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720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aseline="0" dirty="0"/>
              <a:t>Sexe des </a:t>
            </a:r>
            <a:r>
              <a:rPr lang="en-US" sz="3000" baseline="0" dirty="0" err="1"/>
              <a:t>visiteurs</a:t>
            </a:r>
            <a:r>
              <a:rPr lang="en-US" sz="3000" baseline="0" dirty="0"/>
              <a:t> </a:t>
            </a:r>
            <a:r>
              <a:rPr lang="en-US" sz="3000" baseline="0" dirty="0" err="1"/>
              <a:t>en</a:t>
            </a:r>
            <a:r>
              <a:rPr lang="en-US" sz="3000" baseline="0" dirty="0"/>
              <a:t>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3333333333333E-2"/>
          <c:y val="0.13699081364829399"/>
          <c:w val="0.88164936023622043"/>
          <c:h val="0.863009186351706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00-41BF-8D76-F27A2E22D8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00-41BF-8D76-F27A2E22D85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3D4F937-7937-4CF7-A2B8-0882D9797D8D}" type="CATEGORYNAME">
                      <a:rPr lang="en-US" sz="2400" baseline="0"/>
                      <a:pPr/>
                      <a:t>[NOM DE CATÉGORIE]</a:t>
                    </a:fld>
                    <a:r>
                      <a:rPr lang="en-US" sz="2400" baseline="0" dirty="0"/>
                      <a:t>
</a:t>
                    </a:r>
                    <a:fld id="{0EC3206A-9D7B-4D33-8E79-702A8B83C32C}" type="PERCENTAGE">
                      <a:rPr lang="en-US" sz="2400" baseline="0"/>
                      <a:pPr/>
                      <a:t>[POURCENTAGE]</a:t>
                    </a:fld>
                    <a:endParaRPr lang="en-US" sz="2400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00-41BF-8D76-F27A2E22D8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9A447D4-037C-45B9-9DB8-980F7AB2DEC9}" type="CATEGORYNAME">
                      <a:rPr lang="en-US" sz="2400" baseline="0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EE0D0A50-FA4E-405A-95C1-FF61018E4D81}" type="PERCENTAGE">
                      <a:rPr lang="en-US" sz="2400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00-41BF-8D76-F27A2E22D8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Sexe!$B$9:$B$10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Sexe!$C$9:$C$10</c:f>
              <c:numCache>
                <c:formatCode>General</c:formatCode>
                <c:ptCount val="2"/>
                <c:pt idx="0">
                  <c:v>43</c:v>
                </c:pt>
                <c:pt idx="1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00-41BF-8D76-F27A2E22D85F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Villes des </a:t>
            </a:r>
            <a:r>
              <a:rPr lang="en-US" sz="2400" b="1" dirty="0" err="1">
                <a:solidFill>
                  <a:schemeClr val="tx1"/>
                </a:solidFill>
              </a:rPr>
              <a:t>visiteurs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en</a:t>
            </a:r>
            <a:r>
              <a:rPr lang="en-US" sz="2400" b="1" dirty="0">
                <a:solidFill>
                  <a:schemeClr val="tx1"/>
                </a:solidFill>
              </a:rPr>
              <a:t>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749999999999997E-2"/>
          <c:y val="0.11573490813648296"/>
          <c:w val="0.95625000000000004"/>
          <c:h val="0.8824746281714785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3C-4AB4-AF9A-3C679BFD87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3C-4AB4-AF9A-3C679BFD87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3C-4AB4-AF9A-3C679BFD87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3C-4AB4-AF9A-3C679BFD87A9}"/>
              </c:ext>
            </c:extLst>
          </c:dPt>
          <c:dLbls>
            <c:dLbl>
              <c:idx val="0"/>
              <c:layout>
                <c:manualLayout>
                  <c:x val="-0.27552083333333344"/>
                  <c:y val="-0.284153834937299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D22D4B-CB84-4C10-A896-AA470C37DF48}" type="CATEGORYNAM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5700B8A-6C9E-4C71-8471-82FD29AAA739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3C-4AB4-AF9A-3C679BFD87A9}"/>
                </c:ext>
                <c:ext xmlns:c15="http://schemas.microsoft.com/office/drawing/2012/chart" uri="{CE6537A1-D6FC-4f65-9D91-7224C49458BB}">
                  <c15:layout>
                    <c:manualLayout>
                      <c:w val="0.18405208333333334"/>
                      <c:h val="0.1745199766695829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791666666666666"/>
                  <c:y val="5.9259259259259227E-2"/>
                </c:manualLayout>
              </c:layout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0AFA24-792D-433C-A653-3583FBDEF2B6}" type="CATEGORYNAME">
                      <a:rPr lang="fr-FR" sz="2400">
                        <a:solidFill>
                          <a:schemeClr val="tx1"/>
                        </a:solidFill>
                      </a:rPr>
                      <a:pPr>
                        <a:defRPr spc="0"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aseline="0" dirty="0">
                        <a:solidFill>
                          <a:schemeClr val="tx1"/>
                        </a:solidFill>
                      </a:rPr>
                      <a:t>
</a:t>
                    </a:r>
                    <a:fld id="{EBB93525-2315-4F59-BBCA-FCB8E0941D42}" type="PERCENTAGE">
                      <a:rPr lang="fr-FR" sz="2400" baseline="0">
                        <a:solidFill>
                          <a:schemeClr val="tx1"/>
                        </a:solidFill>
                      </a:rPr>
                      <a:pPr>
                        <a:defRPr spc="0"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3C-4AB4-AF9A-3C679BFD87A9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2291666666666666E-2"/>
                  <c:y val="0.133333333333333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548F0C-18AE-45B1-AFF9-9DA6ADE8C88F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40E9C8D2-4E9E-4527-ACE0-01D7BFB093D2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E3C-4AB4-AF9A-3C679BFD87A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Villes!$C$48:$C$51</c:f>
              <c:strCache>
                <c:ptCount val="3"/>
                <c:pt idx="0">
                  <c:v>Saint-Germain</c:v>
                </c:pt>
                <c:pt idx="1">
                  <c:v>Le Port Marly, Le Pecq, Fourqueux</c:v>
                </c:pt>
                <c:pt idx="2">
                  <c:v>Divers</c:v>
                </c:pt>
              </c:strCache>
            </c:strRef>
          </c:cat>
          <c:val>
            <c:numRef>
              <c:f>Villes!$D$48:$D$51</c:f>
              <c:numCache>
                <c:formatCode>General</c:formatCode>
                <c:ptCount val="4"/>
                <c:pt idx="0">
                  <c:v>72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E3C-4AB4-AF9A-3C679BFD87A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Nationalité des </a:t>
            </a:r>
            <a:r>
              <a:rPr lang="en-US" sz="2000" dirty="0" err="1">
                <a:solidFill>
                  <a:schemeClr val="tx1"/>
                </a:solidFill>
              </a:rPr>
              <a:t>visiteurs</a:t>
            </a:r>
            <a:r>
              <a:rPr lang="en-US" sz="2000" dirty="0">
                <a:solidFill>
                  <a:schemeClr val="tx1"/>
                </a:solidFill>
              </a:rPr>
              <a:t> EN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166666666666663E-2"/>
          <c:y val="0.21017935258092738"/>
          <c:w val="0.8520833333333333"/>
          <c:h val="0.7880301837270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38-4F01-954B-16C013EBE5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38-4F01-954B-16C013EBE5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38-4F01-954B-16C013EBE5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38-4F01-954B-16C013EBE57C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38-4F01-954B-16C013EBE57C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78F583-CABC-4115-8670-C2A085781B5E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521B6E3-EA9C-470D-B3B2-345C6051FB52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38-4F01-954B-16C013EBE57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73C872-B9D6-4FB6-A0D1-713AC2B7F67B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802600E-5132-4E69-A3E4-378554037048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38-4F01-954B-16C013EBE57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2916666666666668E-3"/>
                  <c:y val="-3.8888888888888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46397D-2D84-428D-9F82-C1EB867DD1C2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E367BA6-2D01-4139-BA56-4B2FCBEAFBF4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38-4F01-954B-16C013EBE57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314C67-4ED3-44B9-9D7F-712EB126AB70}" type="CATEGORYNAM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208FA241-E645-4D7C-9B72-D0933C49F420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38-4F01-954B-16C013EBE57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C49FE4-DDE5-4C1D-ABF8-92B4A543067A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4A1C165-6060-4566-BCE7-1F2A96D1B706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38-4F01-954B-16C013EBE57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Nationalité!$G$50:$G$54</c:f>
              <c:strCache>
                <c:ptCount val="5"/>
                <c:pt idx="0">
                  <c:v>Asie</c:v>
                </c:pt>
                <c:pt idx="1">
                  <c:v>Afrique</c:v>
                </c:pt>
                <c:pt idx="2">
                  <c:v>Europe</c:v>
                </c:pt>
                <c:pt idx="3">
                  <c:v>France</c:v>
                </c:pt>
                <c:pt idx="4">
                  <c:v>Amérique</c:v>
                </c:pt>
              </c:strCache>
            </c:strRef>
          </c:cat>
          <c:val>
            <c:numRef>
              <c:f>Nationalité!$H$50:$H$54</c:f>
              <c:numCache>
                <c:formatCode>General</c:formatCode>
                <c:ptCount val="5"/>
                <c:pt idx="0">
                  <c:v>5</c:v>
                </c:pt>
                <c:pt idx="1">
                  <c:v>43</c:v>
                </c:pt>
                <c:pt idx="2">
                  <c:v>2</c:v>
                </c:pt>
                <c:pt idx="3">
                  <c:v>45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C38-4F01-954B-16C013EBE57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b="1" dirty="0">
                <a:solidFill>
                  <a:schemeClr val="tx1"/>
                </a:solidFill>
              </a:rPr>
              <a:t>Tranches</a:t>
            </a:r>
            <a:r>
              <a:rPr lang="fr-FR" sz="2800" b="1" baseline="0" dirty="0">
                <a:solidFill>
                  <a:schemeClr val="tx1"/>
                </a:solidFill>
              </a:rPr>
              <a:t> d’âge des visiteurs en 2021</a:t>
            </a:r>
            <a:endParaRPr lang="fr-FR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527805118110237E-2"/>
          <c:y val="0.21666666666666667"/>
          <c:w val="0.93888888888888888"/>
          <c:h val="0.662730752405949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FF-4FE5-92E8-78C95878867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FF-4FE5-92E8-78C95878867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FF-4FE5-92E8-78C95878867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FF-4FE5-92E8-78C95878867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E18-42E1-A295-D9451F0A198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041E1D7-EE8D-41CF-983E-B287CADB4B50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FF-4FE5-92E8-78C9587886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9452591863517056E-2"/>
                  <c:y val="8.9072470107903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A536AE-A7FA-4C1A-92CB-EDF858BBDBBA}" type="PERCENTAGE">
                      <a:rPr lang="en-US" sz="2800" u="sng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FF-4FE5-92E8-78C958788677}"/>
                </c:ext>
                <c:ext xmlns:c15="http://schemas.microsoft.com/office/drawing/2012/chart" uri="{CE6537A1-D6FC-4f65-9D91-7224C49458BB}">
                  <c15:layout>
                    <c:manualLayout>
                      <c:w val="5.7072916666666668E-2"/>
                      <c:h val="6.329629629629629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8580708661417328E-2"/>
                  <c:y val="-0.18082152230971135"/>
                </c:manualLayout>
              </c:layout>
              <c:tx>
                <c:rich>
                  <a:bodyPr/>
                  <a:lstStyle/>
                  <a:p>
                    <a:fld id="{846AB7EF-28A7-462E-8011-34D31D937F6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AFF-4FE5-92E8-78C9587886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2697875656167976"/>
                  <c:y val="-8.7470545348498172E-2"/>
                </c:manualLayout>
              </c:layout>
              <c:tx>
                <c:rich>
                  <a:bodyPr/>
                  <a:lstStyle/>
                  <a:p>
                    <a:fld id="{62BAE0B4-8267-4327-9597-479025E55AD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AFF-4FE5-92E8-78C9587886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5.5984251968503936E-2"/>
                  <c:y val="0.10173170020414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4AD4C-0B65-4961-BBE1-6F7E4C42CD7F}" type="PERCENTAGE">
                      <a:rPr lang="en-US" sz="28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E18-42E1-A295-D9451F0A1982}"/>
                </c:ext>
                <c:ext xmlns:c15="http://schemas.microsoft.com/office/drawing/2012/chart" uri="{CE6537A1-D6FC-4f65-9D91-7224C49458BB}">
                  <c15:layout>
                    <c:manualLayout>
                      <c:w val="6.2166666666666669E-2"/>
                      <c:h val="6.478710994459026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Age!$K$28:$K$32</c:f>
              <c:strCache>
                <c:ptCount val="5"/>
                <c:pt idx="0">
                  <c:v>moins de 30 ans</c:v>
                </c:pt>
                <c:pt idx="1">
                  <c:v>30-40 ans</c:v>
                </c:pt>
                <c:pt idx="2">
                  <c:v>40-50 ans</c:v>
                </c:pt>
                <c:pt idx="3">
                  <c:v>50-60 ans</c:v>
                </c:pt>
                <c:pt idx="4">
                  <c:v>Plus de 60 ans</c:v>
                </c:pt>
              </c:strCache>
            </c:strRef>
          </c:cat>
          <c:val>
            <c:numRef>
              <c:f>Age!$L$28:$L$32</c:f>
              <c:numCache>
                <c:formatCode>General</c:formatCode>
                <c:ptCount val="5"/>
                <c:pt idx="0">
                  <c:v>4</c:v>
                </c:pt>
                <c:pt idx="1">
                  <c:v>24</c:v>
                </c:pt>
                <c:pt idx="2">
                  <c:v>26</c:v>
                </c:pt>
                <c:pt idx="3">
                  <c:v>32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AFF-4FE5-92E8-78C95878867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Niveau d'études des </a:t>
            </a:r>
            <a:r>
              <a:rPr lang="en-US" sz="2400" dirty="0" err="1">
                <a:solidFill>
                  <a:schemeClr val="tx1"/>
                </a:solidFill>
              </a:rPr>
              <a:t>visiteurs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2021</a:t>
            </a:r>
          </a:p>
        </c:rich>
      </c:tx>
      <c:layout>
        <c:manualLayout>
          <c:xMode val="edge"/>
          <c:yMode val="edge"/>
          <c:x val="0.26643052821522312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0833333333334E-2"/>
          <c:y val="0.21017935258092738"/>
          <c:w val="0.8520833333333333"/>
          <c:h val="0.7880301837270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9A-4818-94D1-F347B1E84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9A-4818-94D1-F347B1E84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9A-4818-94D1-F347B1E84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9A-4818-94D1-F347B1E84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29A-4818-94D1-F347B1E84C3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FB4CF0-44F6-47F7-9AEE-B771ECC9C665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10EDE005-EF06-4BF8-9E3A-C0D9C24E4DA2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29A-4818-94D1-F347B1E84C30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1199475065616955E-2"/>
                  <c:y val="-6.94444444444445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F1D587-8B94-4A90-912F-C40D17FEFA21}" type="CATEGORYNAME">
                      <a:rPr lang="fr-FR" sz="200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sz="20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</a:t>
                    </a:r>
                    <a:fld id="{074F5FD8-0D8F-4010-8837-0E6A72A15E8A}" type="PERCENTAGE">
                      <a:rPr lang="fr-FR" sz="20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sz="2000" baseline="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29A-4818-94D1-F347B1E84C30}"/>
                </c:ext>
                <c:ext xmlns:c15="http://schemas.microsoft.com/office/drawing/2012/chart" uri="{CE6537A1-D6FC-4f65-9D91-7224C49458BB}">
                  <c15:layout>
                    <c:manualLayout>
                      <c:w val="0.15468946850393703"/>
                      <c:h val="0.16526859142607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572916666666666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FA9778-43F0-452C-AEB0-1C19B032E9D8}" type="CATEGORYNAME">
                      <a:rPr lang="fr-FR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D831834-99CA-48C1-95E8-A435C7940B5F}" type="PERCENTAGE">
                      <a:rPr lang="fr-FR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29A-4818-94D1-F347B1E84C30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7083333333333334E-2"/>
                  <c:y val="-5.555555555555589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6604EC-D511-4615-9DA7-7CAFE16D74E0}" type="CATEGORYNAME">
                      <a:rPr lang="fr-FR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03305CC-7085-4ABB-B9C8-2272CCF93B4C}" type="PERCENTAGE">
                      <a:rPr lang="fr-FR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29A-4818-94D1-F347B1E84C30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1FA0CE4-F026-4104-8E59-15D4116C90E7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50454571-B8B4-4974-A8C1-695D96FBE6DD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29A-4818-94D1-F347B1E84C30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Etudes!$I$51:$I$55</c:f>
              <c:strCache>
                <c:ptCount val="5"/>
                <c:pt idx="0">
                  <c:v>Abandon</c:v>
                </c:pt>
                <c:pt idx="1">
                  <c:v>BEP-CAP obtenus ou non</c:v>
                </c:pt>
                <c:pt idx="2">
                  <c:v>BAC obtenu ou non</c:v>
                </c:pt>
                <c:pt idx="3">
                  <c:v>BTS - DUT- DEUG obtenu ou non</c:v>
                </c:pt>
                <c:pt idx="4">
                  <c:v>Licence</c:v>
                </c:pt>
              </c:strCache>
            </c:strRef>
          </c:cat>
          <c:val>
            <c:numRef>
              <c:f>Etudes!$J$51:$J$55</c:f>
              <c:numCache>
                <c:formatCode>0%</c:formatCode>
                <c:ptCount val="5"/>
                <c:pt idx="0">
                  <c:v>0.15</c:v>
                </c:pt>
                <c:pt idx="1">
                  <c:v>0.19</c:v>
                </c:pt>
                <c:pt idx="2">
                  <c:v>0.36</c:v>
                </c:pt>
                <c:pt idx="3">
                  <c:v>0.21</c:v>
                </c:pt>
                <c:pt idx="4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29A-4818-94D1-F347B1E84C3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0.08298</cdr:x>
      <cdr:y>0.86667</cdr:y>
    </cdr:from>
    <cdr:to>
      <cdr:x>0.15798</cdr:x>
      <cdr:y>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xmlns="" id="{CE6DAF5C-0F38-61FD-DF0F-0F3812B447B4}"/>
            </a:ext>
          </a:extLst>
        </cdr:cNvPr>
        <cdr:cNvSpPr txBox="1"/>
      </cdr:nvSpPr>
      <cdr:spPr>
        <a:xfrm xmlns:a="http://schemas.openxmlformats.org/drawingml/2006/main">
          <a:off x="1011677" y="63132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b="1" dirty="0">
              <a:solidFill>
                <a:srgbClr val="FF0000"/>
              </a:solidFill>
            </a:rPr>
            <a:t>2022 : estimation selon inscriptions au 13 mai 2022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0.4625</cdr:x>
      <cdr:y>0.14248</cdr:y>
    </cdr:from>
    <cdr:to>
      <cdr:x>0.5375</cdr:x>
      <cdr:y>0.27581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638800" y="977106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Moins de 30 ans</a:t>
          </a:r>
        </a:p>
      </cdr:txBody>
    </cdr:sp>
  </cdr:relSizeAnchor>
  <cdr:relSizeAnchor xmlns:cdr="http://schemas.openxmlformats.org/drawingml/2006/chartDrawing">
    <cdr:from>
      <cdr:x>0.77526</cdr:x>
      <cdr:y>0.67228</cdr:y>
    </cdr:from>
    <cdr:to>
      <cdr:x>0.85026</cdr:x>
      <cdr:y>0.80561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9452008" y="46105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0.20289</cdr:x>
      <cdr:y>0.73544</cdr:y>
    </cdr:from>
    <cdr:to>
      <cdr:x>0.27789</cdr:x>
      <cdr:y>0.86877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473693" y="50436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0.28342</cdr:x>
      <cdr:y>0.41684</cdr:y>
    </cdr:from>
    <cdr:to>
      <cdr:x>0.35842</cdr:x>
      <cdr:y>0.55018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3455469" y="28587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0.16238</cdr:x>
      <cdr:y>0.63137</cdr:y>
    </cdr:from>
    <cdr:to>
      <cdr:x>0.23738</cdr:x>
      <cdr:y>0.7647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979783" y="4329948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50 – 60 ans</a:t>
          </a:r>
        </a:p>
      </cdr:txBody>
    </cdr:sp>
  </cdr:relSizeAnchor>
  <cdr:relSizeAnchor xmlns:cdr="http://schemas.openxmlformats.org/drawingml/2006/chartDrawing">
    <cdr:from>
      <cdr:x>0.66867</cdr:x>
      <cdr:y>0.71266</cdr:y>
    </cdr:from>
    <cdr:to>
      <cdr:x>0.74367</cdr:x>
      <cdr:y>0.84599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8152433" y="4887430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40 - 50 ans</a:t>
          </a:r>
        </a:p>
      </cdr:txBody>
    </cdr:sp>
  </cdr:relSizeAnchor>
  <cdr:relSizeAnchor xmlns:cdr="http://schemas.openxmlformats.org/drawingml/2006/chartDrawing">
    <cdr:from>
      <cdr:x>0.68048</cdr:x>
      <cdr:y>0.29741</cdr:y>
    </cdr:from>
    <cdr:to>
      <cdr:x>0.77872</cdr:x>
      <cdr:y>0.43074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8296420" y="2039665"/>
          <a:ext cx="1197776" cy="91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30 – 40 ans</a:t>
          </a:r>
        </a:p>
      </cdr:txBody>
    </cdr:sp>
  </cdr:relSizeAnchor>
  <cdr:relSizeAnchor xmlns:cdr="http://schemas.openxmlformats.org/drawingml/2006/chartDrawing">
    <cdr:from>
      <cdr:x>0.25679</cdr:x>
      <cdr:y>0.1942</cdr:y>
    </cdr:from>
    <cdr:to>
      <cdr:x>0.375</cdr:x>
      <cdr:y>0.27246</cdr:y>
    </cdr:to>
    <cdr:sp macro="" textlink="">
      <cdr:nvSpPr>
        <cdr:cNvPr id="10" name="ZoneTexte 9">
          <a:extLst xmlns:a="http://schemas.openxmlformats.org/drawingml/2006/main">
            <a:ext uri="{FF2B5EF4-FFF2-40B4-BE49-F238E27FC236}">
              <a16:creationId xmlns:a16="http://schemas.microsoft.com/office/drawing/2014/main" xmlns="" id="{FFE17046-EF75-4298-9427-B7C495BA7C42}"/>
            </a:ext>
          </a:extLst>
        </cdr:cNvPr>
        <cdr:cNvSpPr txBox="1"/>
      </cdr:nvSpPr>
      <cdr:spPr>
        <a:xfrm xmlns:a="http://schemas.openxmlformats.org/drawingml/2006/main">
          <a:off x="3130825" y="1331844"/>
          <a:ext cx="1441174" cy="53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Plus de 60 ans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759F4-8BBD-4C98-8289-DEFC5E8680A0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1B548-A3F5-4CD9-948F-369D170CE9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1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3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4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1175-3A1C-4C96-8FA5-A9CADADB063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38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5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altLang="fr-F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13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alt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8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19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 alt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1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20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 alt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66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21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altLang="fr-FR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6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72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891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390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659DC-8AEA-46C9-B06E-ED40AEDB394B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3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2EB56-C8AD-43DB-B698-69CEF6F3C00B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20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6E91-F4F1-406E-94EE-FE54CD892C8F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4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2D0F7-EBBB-4EC9-8938-7562FC616516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9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E5213-EE7B-4ACB-8E64-534C61D47666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2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525EB-1BCF-4313-A446-5A86F5A6C895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40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AAD4D-9873-49CB-A122-BB8595876F3D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81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13E6-7739-4079-A4CE-13A3146A00C7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3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769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ADF8F-C56E-4729-B61F-E1A04B475554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86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2DE0-B1E0-472A-BC2E-74009B6DB0A2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4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019A2-3320-4BE3-B43A-ED8718C16CDD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44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659DC-8AEA-46C9-B06E-ED40AEDB394B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02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2EB56-C8AD-43DB-B698-69CEF6F3C00B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69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6E91-F4F1-406E-94EE-FE54CD892C8F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72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2D0F7-EBBB-4EC9-8938-7562FC616516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62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E5213-EE7B-4ACB-8E64-534C61D47666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25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525EB-1BCF-4313-A446-5A86F5A6C895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899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AAD4D-9873-49CB-A122-BB8595876F3D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2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4935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13E6-7739-4079-A4CE-13A3146A00C7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47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ADF8F-C56E-4729-B61F-E1A04B475554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10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2DE0-B1E0-472A-BC2E-74009B6DB0A2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00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019A2-3320-4BE3-B43A-ED8718C16CDD}" type="slidenum">
              <a:rPr lang="fr-FR" altLang="fr-FR">
                <a:solidFill>
                  <a:srgbClr val="000000"/>
                </a:solidFill>
              </a:rPr>
              <a:pPr/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728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63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1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8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53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33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3C7C-8AF6-4834-BC0E-885B5AB086D7}" type="datetimeFigureOut">
              <a:rPr lang="fr-FR" smtClean="0"/>
              <a:t>06/06/2022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8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4D1A9C-85F9-49FA-8BFD-86BF5925BAC6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4D1A9C-85F9-49FA-8BFD-86BF5925BAC6}" type="slidenum">
              <a:rPr lang="fr-FR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2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Feuille_de_calcul_Microsoft_Excel8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Feuille_de_calcul_Microsoft_Excel9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Feuille_de_calcul_Microsoft_Excel10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Feuille_de_calcul_Microsoft_Excel11.xls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xmlns="" id="{D63DC3D8-312F-4AD7-819E-8BD7A358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00" y="657000"/>
            <a:ext cx="5544000" cy="55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2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729964"/>
              </p:ext>
            </p:extLst>
          </p:nvPr>
        </p:nvGraphicFramePr>
        <p:xfrm>
          <a:off x="-262647" y="116732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71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7264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76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1453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45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12192000" cy="6858002"/>
          </a:xfrm>
          <a:solidFill>
            <a:srgbClr val="BDE4B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r>
              <a:rPr lang="fr-FR" altLang="fr-FR" sz="4400" b="1" dirty="0"/>
              <a:t>               SOLIDARITE CHOMEURS</a:t>
            </a: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Rapport financier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93" y="111682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82548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A86A59C4-C289-C93D-D38D-DE2270F6D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53575"/>
              </p:ext>
            </p:extLst>
          </p:nvPr>
        </p:nvGraphicFramePr>
        <p:xfrm>
          <a:off x="2785145" y="551575"/>
          <a:ext cx="5903057" cy="5119384"/>
        </p:xfrm>
        <a:graphic>
          <a:graphicData uri="http://schemas.openxmlformats.org/drawingml/2006/table">
            <a:tbl>
              <a:tblPr/>
              <a:tblGrid>
                <a:gridCol w="3013606">
                  <a:extLst>
                    <a:ext uri="{9D8B030D-6E8A-4147-A177-3AD203B41FA5}">
                      <a16:colId xmlns:a16="http://schemas.microsoft.com/office/drawing/2014/main" xmlns="" val="548593971"/>
                    </a:ext>
                  </a:extLst>
                </a:gridCol>
                <a:gridCol w="1399577">
                  <a:extLst>
                    <a:ext uri="{9D8B030D-6E8A-4147-A177-3AD203B41FA5}">
                      <a16:colId xmlns:a16="http://schemas.microsoft.com/office/drawing/2014/main" xmlns="" val="156022470"/>
                    </a:ext>
                  </a:extLst>
                </a:gridCol>
                <a:gridCol w="1489874">
                  <a:extLst>
                    <a:ext uri="{9D8B030D-6E8A-4147-A177-3AD203B41FA5}">
                      <a16:colId xmlns:a16="http://schemas.microsoft.com/office/drawing/2014/main" xmlns="" val="4187446388"/>
                    </a:ext>
                  </a:extLst>
                </a:gridCol>
              </a:tblGrid>
              <a:tr h="3965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ASSOCIATION SOLIDARITE CHOMEURS 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7776109"/>
                  </a:ext>
                </a:extLst>
              </a:tr>
              <a:tr h="39650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0299176"/>
                  </a:ext>
                </a:extLst>
              </a:tr>
              <a:tr h="39650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271814"/>
                  </a:ext>
                </a:extLst>
              </a:tr>
              <a:tr h="3965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COMPTE D'EXPLOITATION  2021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882151"/>
                  </a:ext>
                </a:extLst>
              </a:tr>
              <a:tr h="28907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441661"/>
                  </a:ext>
                </a:extLst>
              </a:tr>
              <a:tr h="28907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681939"/>
                  </a:ext>
                </a:extLst>
              </a:tr>
              <a:tr h="2246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5717265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Prévu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Réalisé 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8041230"/>
                  </a:ext>
                </a:extLst>
              </a:tr>
              <a:tr h="2246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528282"/>
                  </a:ext>
                </a:extLst>
              </a:tr>
              <a:tr h="181638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8478262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fr-F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Recettes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4004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1148542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5338092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Dépenses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2687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703822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553137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4724628"/>
                  </a:ext>
                </a:extLst>
              </a:tr>
              <a:tr h="3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RESULTAT FINAL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1 317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84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3A0839DD-2D57-5B5D-B763-5503340AE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81990"/>
              </p:ext>
            </p:extLst>
          </p:nvPr>
        </p:nvGraphicFramePr>
        <p:xfrm>
          <a:off x="2733471" y="437745"/>
          <a:ext cx="7169285" cy="5287462"/>
        </p:xfrm>
        <a:graphic>
          <a:graphicData uri="http://schemas.openxmlformats.org/drawingml/2006/table">
            <a:tbl>
              <a:tblPr/>
              <a:tblGrid>
                <a:gridCol w="3753332">
                  <a:extLst>
                    <a:ext uri="{9D8B030D-6E8A-4147-A177-3AD203B41FA5}">
                      <a16:colId xmlns:a16="http://schemas.microsoft.com/office/drawing/2014/main" xmlns="" val="1570303389"/>
                    </a:ext>
                  </a:extLst>
                </a:gridCol>
                <a:gridCol w="1743120">
                  <a:extLst>
                    <a:ext uri="{9D8B030D-6E8A-4147-A177-3AD203B41FA5}">
                      <a16:colId xmlns:a16="http://schemas.microsoft.com/office/drawing/2014/main" xmlns="" val="909353322"/>
                    </a:ext>
                  </a:extLst>
                </a:gridCol>
                <a:gridCol w="1672833">
                  <a:extLst>
                    <a:ext uri="{9D8B030D-6E8A-4147-A177-3AD203B41FA5}">
                      <a16:colId xmlns:a16="http://schemas.microsoft.com/office/drawing/2014/main" xmlns="" val="3676944962"/>
                    </a:ext>
                  </a:extLst>
                </a:gridCol>
              </a:tblGrid>
              <a:tr h="4385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ASSOCIATION SOLIDARITE CHOMEURS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6315224"/>
                  </a:ext>
                </a:extLst>
              </a:tr>
              <a:tr h="28294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73555"/>
                  </a:ext>
                </a:extLst>
              </a:tr>
              <a:tr h="33953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COMPTE D'EXPLOITATION 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06628"/>
                  </a:ext>
                </a:extLst>
              </a:tr>
              <a:tr h="353681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6500535"/>
                  </a:ext>
                </a:extLst>
              </a:tr>
              <a:tr h="48100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RECETTES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4649580"/>
                  </a:ext>
                </a:extLst>
              </a:tr>
              <a:tr h="41027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Réalisé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5501"/>
                  </a:ext>
                </a:extLst>
              </a:tr>
              <a:tr h="46686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Subvention municipale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3836953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Subvention départementale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601568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subventions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965291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734772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Cotisations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43039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62365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Intérêts du compte sur livret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3267789"/>
                  </a:ext>
                </a:extLst>
              </a:tr>
              <a:tr h="29709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137669"/>
                  </a:ext>
                </a:extLst>
              </a:tr>
              <a:tr h="31123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Total Recettes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65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7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xmlns="" id="{2AFB9EB9-2120-F0DE-8409-373C249A1F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218294"/>
              </p:ext>
            </p:extLst>
          </p:nvPr>
        </p:nvGraphicFramePr>
        <p:xfrm>
          <a:off x="3233471" y="69333"/>
          <a:ext cx="6231541" cy="671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4867157" imgH="5248434" progId="Excel.Sheet.12">
                  <p:embed/>
                </p:oleObj>
              </mc:Choice>
              <mc:Fallback>
                <p:oleObj name="Worksheet" r:id="rId4" imgW="4867157" imgH="5248434" progId="Excel.Sheet.12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xmlns="" id="{2AFB9EB9-2120-F0DE-8409-373C249A1F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3471" y="69333"/>
                        <a:ext cx="6231541" cy="6719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36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208482"/>
              </p:ext>
            </p:extLst>
          </p:nvPr>
        </p:nvGraphicFramePr>
        <p:xfrm>
          <a:off x="473868" y="161925"/>
          <a:ext cx="11244263" cy="633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10258500" imgH="5781707" progId="Excel.Sheet.12">
                  <p:embed/>
                </p:oleObj>
              </mc:Choice>
              <mc:Fallback>
                <p:oleObj name="Worksheet" r:id="rId4" imgW="10258500" imgH="5781707" progId="Excel.Sheet.12">
                  <p:embed/>
                  <p:pic>
                    <p:nvPicPr>
                      <p:cNvPr id="4" name="Obje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868" y="161925"/>
                        <a:ext cx="11244263" cy="6335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725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xmlns="" id="{D735F5AB-A41D-5887-B88A-7686BEE32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44722"/>
              </p:ext>
            </p:extLst>
          </p:nvPr>
        </p:nvGraphicFramePr>
        <p:xfrm>
          <a:off x="473075" y="161925"/>
          <a:ext cx="10733088" cy="57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4" imgW="9791829" imgH="5248434" progId="Excel.Sheet.12">
                  <p:embed/>
                </p:oleObj>
              </mc:Choice>
              <mc:Fallback>
                <p:oleObj name="Worksheet" r:id="rId4" imgW="9791829" imgH="5248434" progId="Excel.Sheet.12">
                  <p:embed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xmlns="" id="{D735F5AB-A41D-5887-B88A-7686BEE32F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075" y="161925"/>
                        <a:ext cx="10733088" cy="575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18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12192000" cy="6858002"/>
          </a:xfrm>
          <a:solidFill>
            <a:srgbClr val="BDE4B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r>
              <a:rPr lang="fr-FR" altLang="fr-FR" sz="4400" b="1" dirty="0"/>
              <a:t>               SOLIDARITE CHOMEURS</a:t>
            </a: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Rapport moral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93" y="111682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08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xmlns="" id="{CD27CFE4-0CA8-4C0D-BD52-19973F78A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43" y="501323"/>
            <a:ext cx="2376000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C7AAABF-692D-4202-A215-F8A3EE50401A}"/>
              </a:ext>
            </a:extLst>
          </p:cNvPr>
          <p:cNvSpPr/>
          <p:nvPr/>
        </p:nvSpPr>
        <p:spPr>
          <a:xfrm>
            <a:off x="1847528" y="39330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Association Loi 1901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1 place de la Grille 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Fourqueux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78112 Saint-Germain-en-Laye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Téléphone : 06 15 57 09 65   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Site : http : //www.solidarite-chomeurs.org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Contact : association@solidarite-chomeurs.org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 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ADDB1E6-71BD-42B8-99F3-B07F772EC8A6}"/>
              </a:ext>
            </a:extLst>
          </p:cNvPr>
          <p:cNvSpPr/>
          <p:nvPr/>
        </p:nvSpPr>
        <p:spPr>
          <a:xfrm>
            <a:off x="4188831" y="1104548"/>
            <a:ext cx="63657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latin typeface="Verdana" panose="020B0604030504040204" pitchFamily="34" charset="0"/>
                <a:ea typeface="SimSun" panose="02010600030101010101" pitchFamily="2" charset="-122"/>
              </a:rPr>
              <a:t>SOLIDARIT</a:t>
            </a:r>
            <a:r>
              <a:rPr lang="fr-FR" sz="5400" b="1" dirty="0">
                <a:latin typeface="Verdan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É</a:t>
            </a:r>
            <a:r>
              <a:rPr lang="fr-FR" sz="5400" b="1" dirty="0">
                <a:latin typeface="Verdana" panose="020B0604030504040204" pitchFamily="34" charset="0"/>
                <a:ea typeface="SimSun" panose="02010600030101010101" pitchFamily="2" charset="-122"/>
              </a:rPr>
              <a:t> CHÔMEURS</a:t>
            </a:r>
            <a:endParaRPr lang="fr-FR" sz="5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898154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25029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altLang="fr-FR" dirty="0"/>
              <a:t>     </a:t>
            </a:r>
            <a:r>
              <a:rPr lang="fr-FR" altLang="fr-FR" sz="4000" b="1" dirty="0"/>
              <a:t>SOLIDARITE-CHOMEURS</a:t>
            </a:r>
            <a:br>
              <a:rPr lang="fr-FR" altLang="fr-FR" sz="4000" b="1" dirty="0"/>
            </a:br>
            <a:r>
              <a:rPr lang="fr-FR" altLang="fr-FR" sz="2800" b="1" dirty="0"/>
              <a:t>Solidarité-</a:t>
            </a:r>
            <a:r>
              <a:rPr lang="fr-FR" altLang="fr-FR" sz="2800" b="1" dirty="0" err="1"/>
              <a:t>chercheursdemploi</a:t>
            </a:r>
            <a:endParaRPr lang="fr-FR" alt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2492896"/>
            <a:ext cx="12192000" cy="43651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Quelques points concrets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Rappel de l'an passé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Réflexions actuelles sur le monde du travail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Recrutements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fr-FR" sz="4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Questions diverses et perspectives 2022</a:t>
            </a:r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6" y="521939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27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-268357" y="-89452"/>
            <a:ext cx="12841357" cy="722574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fr-FR" sz="4400" b="1" dirty="0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</a:rPr>
              <a:t>SOLIDARIT</a:t>
            </a:r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É</a:t>
            </a:r>
          </a:p>
          <a:p>
            <a:pPr marL="0" indent="0" algn="ctr">
              <a:buNone/>
            </a:pPr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</a:rPr>
              <a:t>CHÔMEURS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endParaRPr lang="fr-FR" sz="4400" b="1" dirty="0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Election des administrateurs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5" y="713426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9AFE37C4-326E-186B-9551-66AEA1FFC142}"/>
              </a:ext>
            </a:extLst>
          </p:cNvPr>
          <p:cNvSpPr txBox="1"/>
          <p:nvPr/>
        </p:nvSpPr>
        <p:spPr>
          <a:xfrm>
            <a:off x="3437227" y="3871245"/>
            <a:ext cx="5317546" cy="2070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à réélire pour un mandat de 3 ans :</a:t>
            </a:r>
            <a:endParaRPr lang="fr-F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Kim Lien MAUDOUX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François METENIER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Francis POULENC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Guillaume VINCENOT</a:t>
            </a:r>
          </a:p>
        </p:txBody>
      </p:sp>
    </p:spTree>
    <p:extLst>
      <p:ext uri="{BB962C8B-B14F-4D97-AF65-F5344CB8AC3E}">
        <p14:creationId xmlns:p14="http://schemas.microsoft.com/office/powerpoint/2010/main" val="34580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86389" y="300362"/>
            <a:ext cx="581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ACTIVITE  2021 – 2022 comparée</a:t>
            </a:r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xmlns="" id="{8DF082BD-7D42-D3A3-E622-9C6283623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83885"/>
              </p:ext>
            </p:extLst>
          </p:nvPr>
        </p:nvGraphicFramePr>
        <p:xfrm>
          <a:off x="2426116" y="1634247"/>
          <a:ext cx="7179745" cy="340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4" imgW="5657915" imgH="2685974" progId="Excel.Sheet.12">
                  <p:embed/>
                </p:oleObj>
              </mc:Choice>
              <mc:Fallback>
                <p:oleObj name="Worksheet" r:id="rId4" imgW="5657915" imgH="2685974" progId="Excel.Sheet.12">
                  <p:embed/>
                  <p:pic>
                    <p:nvPicPr>
                      <p:cNvPr id="8" name="Objet 7">
                        <a:extLst>
                          <a:ext uri="{FF2B5EF4-FFF2-40B4-BE49-F238E27FC236}">
                            <a16:creationId xmlns:a16="http://schemas.microsoft.com/office/drawing/2014/main" xmlns="" id="{8DF082BD-7D42-D3A3-E622-9C62836231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6116" y="1634247"/>
                        <a:ext cx="7179745" cy="340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775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xmlns="" id="{CD27CFE4-0CA8-4C0D-BD52-19973F78A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393601"/>
            <a:ext cx="2376000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C7AAABF-692D-4202-A215-F8A3EE50401A}"/>
              </a:ext>
            </a:extLst>
          </p:cNvPr>
          <p:cNvSpPr/>
          <p:nvPr/>
        </p:nvSpPr>
        <p:spPr>
          <a:xfrm>
            <a:off x="1847528" y="39330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Association Loi 1901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1 place de la Grille 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Fourqueux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78112 Saint-Germain-en-Laye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Téléphone : 06 15 57 09 65   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Site : http : //www.solidarite-chomeurs.org</a:t>
            </a: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Contact : association@solidarite-chomeurs.org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 </a:t>
            </a:r>
            <a:endParaRPr lang="fr-FR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ADDB1E6-71BD-42B8-99F3-B07F772EC8A6}"/>
              </a:ext>
            </a:extLst>
          </p:cNvPr>
          <p:cNvSpPr/>
          <p:nvPr/>
        </p:nvSpPr>
        <p:spPr>
          <a:xfrm>
            <a:off x="4188831" y="1104548"/>
            <a:ext cx="636577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</a:rPr>
              <a:t>SOLIDARIT</a:t>
            </a:r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É</a:t>
            </a:r>
            <a:r>
              <a:rPr lang="fr-FR" sz="4400" b="1" dirty="0">
                <a:latin typeface="Verdana" panose="020B0604030504040204" pitchFamily="34" charset="0"/>
                <a:ea typeface="SimSun" panose="02010600030101010101" pitchFamily="2" charset="-122"/>
              </a:rPr>
              <a:t> CHÔMEURS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endParaRPr lang="fr-FR" sz="2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17198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2565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fr-FR" sz="6000" b="1" dirty="0">
                <a:latin typeface="Calibri" panose="020F0502020204030204" pitchFamily="34" charset="0"/>
                <a:cs typeface="Calibri" panose="020F0502020204030204" pitchFamily="34" charset="0"/>
              </a:rPr>
              <a:t>SOLIDARITÉ-CHÔMEURS</a:t>
            </a:r>
            <a:r>
              <a:rPr lang="fr-FR" dirty="0"/>
              <a:t/>
            </a:r>
            <a:br>
              <a:rPr lang="fr-FR" dirty="0"/>
            </a:br>
            <a:endParaRPr lang="fr-FR" alt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2565399"/>
            <a:ext cx="12192000" cy="429260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Assemblée Générale Ordinaire</a:t>
            </a: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Jeudi 19 mai 2022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5" y="279123"/>
            <a:ext cx="1512000" cy="15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68760"/>
            <a:ext cx="9108624" cy="369332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524000" y="1"/>
            <a:ext cx="9144000" cy="7632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latin typeface="Times New Roman"/>
                <a:ea typeface="SimSun"/>
              </a:rPr>
              <a:t> </a:t>
            </a:r>
          </a:p>
          <a:p>
            <a:pPr algn="ctr"/>
            <a:r>
              <a:rPr lang="fr-FR" sz="3600" b="1" dirty="0">
                <a:latin typeface="Times New Roman"/>
                <a:ea typeface="SimSun"/>
              </a:rPr>
              <a:t>ORDRE DU JOUR</a:t>
            </a:r>
            <a:endParaRPr lang="fr-FR" sz="3600" dirty="0">
              <a:latin typeface="Times New Roman"/>
              <a:ea typeface="SimSun"/>
            </a:endParaRPr>
          </a:p>
          <a:p>
            <a:r>
              <a:rPr lang="fr-FR" dirty="0">
                <a:latin typeface="Times New Roman"/>
                <a:ea typeface="SimSun"/>
              </a:rPr>
              <a:t> </a:t>
            </a:r>
          </a:p>
          <a:p>
            <a:r>
              <a:rPr lang="fr-FR" dirty="0">
                <a:latin typeface="Times New Roman"/>
                <a:ea typeface="SimSun"/>
              </a:rPr>
              <a:t> </a:t>
            </a: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pPr lvl="1"/>
            <a:r>
              <a:rPr lang="fr-FR" sz="2000" b="1" dirty="0">
                <a:latin typeface="Times New Roman"/>
                <a:ea typeface="SimSun"/>
              </a:rPr>
              <a:t>1 – Présentation du rapport d’activités de l’exercice 2021</a:t>
            </a:r>
          </a:p>
          <a:p>
            <a:pPr lvl="1"/>
            <a:endParaRPr lang="fr-FR" sz="2000" b="1" dirty="0">
              <a:latin typeface="Times New Roman"/>
              <a:ea typeface="SimSun"/>
            </a:endParaRPr>
          </a:p>
          <a:p>
            <a:pPr lvl="1"/>
            <a:r>
              <a:rPr lang="fr-FR" sz="2000" b="1" dirty="0">
                <a:latin typeface="Times New Roman"/>
                <a:ea typeface="SimSun"/>
              </a:rPr>
              <a:t>2 – Présentation du rapport financier de l’exercice 2021 et du budget 2022</a:t>
            </a:r>
          </a:p>
          <a:p>
            <a:pPr lvl="1"/>
            <a:endParaRPr lang="fr-FR" sz="2000" b="1" dirty="0">
              <a:latin typeface="Times New Roman"/>
              <a:ea typeface="SimSun"/>
            </a:endParaRPr>
          </a:p>
          <a:p>
            <a:pPr lvl="1"/>
            <a:r>
              <a:rPr lang="fr-FR" sz="2000" b="1" dirty="0">
                <a:latin typeface="Times New Roman"/>
                <a:ea typeface="SimSun"/>
              </a:rPr>
              <a:t>3 - Présentation du rapport moral de l’exercice 2021 et orientations pour 2022</a:t>
            </a:r>
          </a:p>
          <a:p>
            <a:pPr lvl="1"/>
            <a:endParaRPr lang="fr-FR" sz="2000" b="1" dirty="0">
              <a:latin typeface="Times New Roman"/>
              <a:ea typeface="SimSun"/>
            </a:endParaRPr>
          </a:p>
          <a:p>
            <a:pPr lvl="1"/>
            <a:r>
              <a:rPr lang="fr-FR" sz="2000" b="1" dirty="0">
                <a:latin typeface="Times New Roman"/>
                <a:ea typeface="SimSun"/>
              </a:rPr>
              <a:t>4 – Renouvellement et élection des administrateurs</a:t>
            </a:r>
          </a:p>
          <a:p>
            <a:pPr lvl="1"/>
            <a:endParaRPr lang="fr-FR" sz="2000" b="1" dirty="0">
              <a:latin typeface="Times New Roman"/>
              <a:ea typeface="SimSun"/>
            </a:endParaRPr>
          </a:p>
          <a:p>
            <a:pPr lvl="1"/>
            <a:r>
              <a:rPr lang="fr-FR" sz="2000" b="1" dirty="0">
                <a:latin typeface="Times New Roman"/>
                <a:ea typeface="SimSun"/>
              </a:rPr>
              <a:t>5 – Questions diverses </a:t>
            </a:r>
          </a:p>
          <a:p>
            <a:pPr lvl="1"/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  <a:p>
            <a:endParaRPr lang="fr-FR" sz="2000" b="1" dirty="0">
              <a:latin typeface="Times New Roman"/>
              <a:ea typeface="SimSu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9772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68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9144000" cy="2565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altLang="fr-FR" dirty="0"/>
              <a:t>     </a:t>
            </a:r>
            <a:r>
              <a:rPr lang="fr-FR" altLang="fr-FR" sz="4800" b="1" dirty="0"/>
              <a:t>SOLIDARITE CHOMEURS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524000" y="2492376"/>
            <a:ext cx="9144000" cy="43656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Rapport d'activités</a:t>
            </a:r>
          </a:p>
          <a:p>
            <a:pPr marL="0" indent="0" algn="ctr">
              <a:buNone/>
            </a:pPr>
            <a:r>
              <a:rPr lang="fr-FR" altLang="fr-FR" sz="4000" b="1" dirty="0">
                <a:solidFill>
                  <a:srgbClr val="1E1C11"/>
                </a:solidFill>
              </a:rPr>
              <a:t>Statistiques 2021</a:t>
            </a: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57" y="598487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4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8166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67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759646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6EE7799-BB6F-F557-8EF2-5788A41155C5}"/>
              </a:ext>
            </a:extLst>
          </p:cNvPr>
          <p:cNvSpPr txBox="1"/>
          <p:nvPr/>
        </p:nvSpPr>
        <p:spPr>
          <a:xfrm>
            <a:off x="671209" y="5778230"/>
            <a:ext cx="507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2022 : estimation selon inscriptions au 13 mai 2022</a:t>
            </a:r>
          </a:p>
        </p:txBody>
      </p:sp>
    </p:spTree>
    <p:extLst>
      <p:ext uri="{BB962C8B-B14F-4D97-AF65-F5344CB8AC3E}">
        <p14:creationId xmlns:p14="http://schemas.microsoft.com/office/powerpoint/2010/main" val="90039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1979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52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>
                <a:lumMod val="45000"/>
                <a:lumOff val="55000"/>
                <a:alpha val="33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4115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435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280</Words>
  <Application>Microsoft Office PowerPoint</Application>
  <PresentationFormat>Grand écran</PresentationFormat>
  <Paragraphs>214</Paragraphs>
  <Slides>23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3" baseType="lpstr">
      <vt:lpstr>SimSun</vt:lpstr>
      <vt:lpstr>Arial</vt:lpstr>
      <vt:lpstr>Calibri</vt:lpstr>
      <vt:lpstr>Calibri Light</vt:lpstr>
      <vt:lpstr>Times New Roman</vt:lpstr>
      <vt:lpstr>Verdana</vt:lpstr>
      <vt:lpstr>Thème Office</vt:lpstr>
      <vt:lpstr>Modèle par défaut</vt:lpstr>
      <vt:lpstr>1_Modèle par défaut</vt:lpstr>
      <vt:lpstr>Worksheet</vt:lpstr>
      <vt:lpstr>Présentation PowerPoint</vt:lpstr>
      <vt:lpstr>Présentation PowerPoint</vt:lpstr>
      <vt:lpstr>                         SOLIDARITÉ-CHÔMEURS </vt:lpstr>
      <vt:lpstr>Présentation PowerPoint</vt:lpstr>
      <vt:lpstr>     SOLIDARITE CHOMEURS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SOLIDARITE-CHOMEURS Solidarité-chercheursdemploi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hp</cp:lastModifiedBy>
  <cp:revision>64</cp:revision>
  <dcterms:created xsi:type="dcterms:W3CDTF">2021-05-19T14:40:27Z</dcterms:created>
  <dcterms:modified xsi:type="dcterms:W3CDTF">2022-06-06T09:25:42Z</dcterms:modified>
</cp:coreProperties>
</file>