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20344-E5BC-4C28-9C13-9D965C2C15AE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E9170-6224-449A-A421-B48266781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8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3EAD-0CFC-408B-A397-47B848444799}" type="slidenum">
              <a:rPr lang="fr-FR" altLang="fr-FR">
                <a:solidFill>
                  <a:prstClr val="black"/>
                </a:solidFill>
              </a:rPr>
              <a:pPr/>
              <a:t>1</a:t>
            </a:fld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5124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316D6C-B1DB-412E-8646-6EB8439CD96F}" type="slidenum">
              <a:rPr lang="fr-FR" altLang="fr-FR" sz="1200" smtClean="0">
                <a:solidFill>
                  <a:prstClr val="black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z="12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4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5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85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27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3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26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52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2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5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90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58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C25E-97FE-44A9-9CFD-C6E2AD729D7B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10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C25E-97FE-44A9-9CFD-C6E2AD729D7B}" type="datetimeFigureOut">
              <a:rPr lang="fr-FR" smtClean="0"/>
              <a:t>26/06/2021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C9F5-48A3-42A5-A685-7648E7638E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21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12192000" cy="6858002"/>
          </a:xfrm>
          <a:solidFill>
            <a:srgbClr val="BDE4B4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altLang="fr-FR" sz="4400" b="1" dirty="0"/>
          </a:p>
          <a:p>
            <a:pPr marL="0" indent="0" algn="ctr">
              <a:buNone/>
            </a:pPr>
            <a:endParaRPr lang="fr-FR" altLang="fr-FR" sz="4400" b="1" dirty="0"/>
          </a:p>
          <a:p>
            <a:pPr marL="0" indent="0" algn="ctr">
              <a:buNone/>
            </a:pPr>
            <a:r>
              <a:rPr lang="fr-FR" altLang="fr-FR" sz="4400" b="1" dirty="0"/>
              <a:t>               SOLIDARITE CHOMEURS</a:t>
            </a: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endParaRPr lang="fr-FR" altLang="fr-FR" sz="4400" b="1" dirty="0">
              <a:solidFill>
                <a:srgbClr val="1E1C11"/>
              </a:solidFill>
            </a:endParaRPr>
          </a:p>
          <a:p>
            <a:pPr marL="0" indent="0" algn="ctr">
              <a:buNone/>
            </a:pPr>
            <a:r>
              <a:rPr lang="fr-FR" altLang="fr-FR" sz="4400" b="1" dirty="0">
                <a:solidFill>
                  <a:srgbClr val="1E1C11"/>
                </a:solidFill>
              </a:rPr>
              <a:t>Rapport financier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93" y="1116823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36211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3249038" y="-5"/>
          <a:ext cx="4990290" cy="6719748"/>
        </p:xfrm>
        <a:graphic>
          <a:graphicData uri="http://schemas.openxmlformats.org/drawingml/2006/table">
            <a:tbl>
              <a:tblPr/>
              <a:tblGrid>
                <a:gridCol w="2547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9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83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ASSOCIATION SOLIDARITE CHOMEURS 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33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39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3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COMPTE D'EXPLOITATION  2020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3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3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65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06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Prévu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Réalisé 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870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8869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899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lang="fr-FR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 Recettes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5 230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5 506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806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89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Dépenses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5230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4032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811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5806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806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RESULTAT FINAL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1 474</a:t>
                      </a:r>
                    </a:p>
                  </a:txBody>
                  <a:tcPr marL="6910" marR="6910" marT="69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811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4811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870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COMPTE SOCIETE GENERALE AU 31/12/2020 = 1 523 €</a:t>
                      </a:r>
                    </a:p>
                  </a:txBody>
                  <a:tcPr marL="6910" marR="6910" marT="69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870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10" marR="6910" marT="69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486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LIVRET  SOCIETE GENERALE AU31/12/2020  = 22 265 €</a:t>
                      </a:r>
                    </a:p>
                    <a:p>
                      <a:pPr algn="l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0" marR="6910" marT="69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33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704290" y="214008"/>
          <a:ext cx="5350213" cy="6449292"/>
        </p:xfrm>
        <a:graphic>
          <a:graphicData uri="http://schemas.openxmlformats.org/drawingml/2006/table">
            <a:tbl>
              <a:tblPr/>
              <a:tblGrid>
                <a:gridCol w="28551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8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65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2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ASSOCIATION SOLIDARITE CHOMEURS 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18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18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COMPTE D'EXPLOITATION  2020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31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1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244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88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RECETTES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036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Prévu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Réalisé 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Subvention municipale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Subvention départementale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3 400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61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subventions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Cotisations 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Don ponctuel "Ensemble 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471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Voix Nouvelles"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5331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cotisations et dons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87398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Intérêts du compte sur      livret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autres recettes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78936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21" marR="7021" marT="70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21" marR="7021" marT="702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4715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Total Recettes</a:t>
                      </a:r>
                    </a:p>
                  </a:txBody>
                  <a:tcPr marL="7021" marR="7021" marT="70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5 230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5 506</a:t>
                      </a:r>
                    </a:p>
                  </a:txBody>
                  <a:tcPr marL="7021" marR="7021" marT="70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64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288" y="0"/>
            <a:ext cx="4456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3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/>
          </p:nvPr>
        </p:nvGraphicFramePr>
        <p:xfrm>
          <a:off x="428625" y="122238"/>
          <a:ext cx="11244263" cy="653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euille de calcul" r:id="rId3" imgW="10258500" imgH="5962675" progId="Excel.Sheet.12">
                  <p:embed/>
                </p:oleObj>
              </mc:Choice>
              <mc:Fallback>
                <p:oleObj name="Feuille de calcul" r:id="rId3" imgW="10258500" imgH="59626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625" y="122238"/>
                        <a:ext cx="11244263" cy="653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0416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Grand écran</PresentationFormat>
  <Paragraphs>126</Paragraphs>
  <Slides>5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Feuille de calcul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</cp:revision>
  <dcterms:created xsi:type="dcterms:W3CDTF">2021-06-26T22:00:01Z</dcterms:created>
  <dcterms:modified xsi:type="dcterms:W3CDTF">2021-06-26T22:01:03Z</dcterms:modified>
</cp:coreProperties>
</file>